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E883-AAF3-458B-95A0-6F64CF00909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BC230-5FE9-4FAB-A409-20A5ED61973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Process 3"/>
          <p:cNvSpPr/>
          <p:nvPr/>
        </p:nvSpPr>
        <p:spPr>
          <a:xfrm>
            <a:off x="304800" y="2743200"/>
            <a:ext cx="2209800" cy="1447800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Beginning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Flowchart: Process 4"/>
          <p:cNvSpPr/>
          <p:nvPr/>
        </p:nvSpPr>
        <p:spPr>
          <a:xfrm>
            <a:off x="3429000" y="2743200"/>
            <a:ext cx="2209800" cy="1447800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Middle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Flowchart: Process 5"/>
          <p:cNvSpPr/>
          <p:nvPr/>
        </p:nvSpPr>
        <p:spPr>
          <a:xfrm>
            <a:off x="6553200" y="2743200"/>
            <a:ext cx="2209800" cy="1447800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End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28588" y="0"/>
            <a:ext cx="4468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Tall Tale Title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400800"/>
            <a:ext cx="3047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By My Name, Ms. </a:t>
            </a:r>
            <a:r>
              <a:rPr lang="en-US" smtClean="0"/>
              <a:t>Hiller’s Class</a:t>
            </a:r>
            <a:endParaRPr lang="en-US" dirty="0"/>
          </a:p>
        </p:txBody>
      </p:sp>
      <p:sp>
        <p:nvSpPr>
          <p:cNvPr id="9" name="Right Arrow 8"/>
          <p:cNvSpPr/>
          <p:nvPr/>
        </p:nvSpPr>
        <p:spPr>
          <a:xfrm>
            <a:off x="2514600" y="3429000"/>
            <a:ext cx="10668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44196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dirty="0" smtClean="0"/>
              <a:t>Detail 1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Detail 2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3467100" y="44196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dirty="0" smtClean="0"/>
              <a:t>Detail 1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Detail 2</a:t>
            </a:r>
          </a:p>
          <a:p>
            <a:endParaRPr lang="en-US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6553200" y="44196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dirty="0" smtClean="0"/>
              <a:t>Detail 1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Detail 2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</p:txBody>
      </p:sp>
      <p:sp>
        <p:nvSpPr>
          <p:cNvPr id="14" name="Right Arrow 13"/>
          <p:cNvSpPr/>
          <p:nvPr/>
        </p:nvSpPr>
        <p:spPr>
          <a:xfrm>
            <a:off x="5638800" y="3429000"/>
            <a:ext cx="10668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26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HISD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test</dc:creator>
  <cp:lastModifiedBy>test</cp:lastModifiedBy>
  <cp:revision>11</cp:revision>
  <dcterms:created xsi:type="dcterms:W3CDTF">2011-09-30T14:33:30Z</dcterms:created>
  <dcterms:modified xsi:type="dcterms:W3CDTF">2011-09-30T20:09:45Z</dcterms:modified>
</cp:coreProperties>
</file>